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802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4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29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2.pn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44560" y="573654"/>
            <a:ext cx="18898644" cy="9138406"/>
            <a:chOff x="-344560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44560" y="573654"/>
              <a:ext cx="18898644" cy="85469"/>
              <a:chOff x="-344560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44560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202368" y="9626591"/>
              <a:ext cx="18614260" cy="85469"/>
              <a:chOff x="-202368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02368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54731" y="5103703"/>
              <a:ext cx="9049548" cy="85469"/>
              <a:chOff x="-4154731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54731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17901" y="5106898"/>
              <a:ext cx="9043160" cy="85469"/>
              <a:chOff x="13317901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17901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59256" y="680414"/>
              <a:ext cx="203278" cy="71455"/>
              <a:chOff x="17559256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59256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73609" y="5113200"/>
              <a:ext cx="9049548" cy="66476"/>
              <a:chOff x="-3973609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73609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59705" y="787836"/>
              <a:ext cx="17485048" cy="66476"/>
              <a:chOff x="359705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59705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54334" y="2798925"/>
              <a:ext cx="187272" cy="6713158"/>
              <a:chOff x="354334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54334" y="9440628"/>
                <a:ext cx="187272" cy="71455"/>
                <a:chOff x="354334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54334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54334" y="7223857"/>
                <a:ext cx="187272" cy="260897"/>
                <a:chOff x="354334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54334" y="7223857"/>
                  <a:ext cx="187272" cy="71455"/>
                  <a:chOff x="354334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54334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54334" y="7413299"/>
                  <a:ext cx="187272" cy="71455"/>
                  <a:chOff x="354334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54334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54334" y="5011433"/>
                <a:ext cx="187272" cy="260897"/>
                <a:chOff x="354334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54334" y="5011433"/>
                  <a:ext cx="187272" cy="71455"/>
                  <a:chOff x="354334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54334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54334" y="5200875"/>
                  <a:ext cx="187272" cy="71455"/>
                  <a:chOff x="354334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54334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54334" y="2798925"/>
                <a:ext cx="187272" cy="260897"/>
                <a:chOff x="354334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54334" y="2798925"/>
                  <a:ext cx="187272" cy="71455"/>
                  <a:chOff x="354334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54334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54334" y="2988367"/>
                  <a:ext cx="187272" cy="71455"/>
                  <a:chOff x="354334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54334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889511" y="625646"/>
              <a:ext cx="260897" cy="187272"/>
              <a:chOff x="1889511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31603" y="683554"/>
                <a:ext cx="187272" cy="71455"/>
                <a:chOff x="1831603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3160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21045" y="683554"/>
                <a:ext cx="187272" cy="71455"/>
                <a:chOff x="2021045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2104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462768" y="625646"/>
              <a:ext cx="260897" cy="187272"/>
              <a:chOff x="3462768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04859" y="683554"/>
                <a:ext cx="187272" cy="71455"/>
                <a:chOff x="3404859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04859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594301" y="683554"/>
                <a:ext cx="187272" cy="71455"/>
                <a:chOff x="3594301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59430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36024" y="625646"/>
              <a:ext cx="260897" cy="187272"/>
              <a:chOff x="5036024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4978116" y="683554"/>
                <a:ext cx="187272" cy="71455"/>
                <a:chOff x="4978116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497811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167558" y="683554"/>
                <a:ext cx="187272" cy="71455"/>
                <a:chOff x="5167558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16755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09280" y="625646"/>
              <a:ext cx="260897" cy="187272"/>
              <a:chOff x="6609280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51372" y="683554"/>
                <a:ext cx="187272" cy="71455"/>
                <a:chOff x="6551372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5137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40814" y="683554"/>
                <a:ext cx="187272" cy="71455"/>
                <a:chOff x="6740814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4081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182536" y="625646"/>
              <a:ext cx="260897" cy="187272"/>
              <a:chOff x="8182536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24628" y="683554"/>
                <a:ext cx="187272" cy="71455"/>
                <a:chOff x="8124628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2462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14070" y="683554"/>
                <a:ext cx="187272" cy="71455"/>
                <a:chOff x="8314070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1407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55792" y="625646"/>
              <a:ext cx="260897" cy="187272"/>
              <a:chOff x="9755792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697884" y="683554"/>
                <a:ext cx="187272" cy="71455"/>
                <a:chOff x="9697884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69788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887326" y="683554"/>
                <a:ext cx="187272" cy="71455"/>
                <a:chOff x="9887326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88732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29049" y="625646"/>
              <a:ext cx="260897" cy="187272"/>
              <a:chOff x="11329049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271141" y="683554"/>
                <a:ext cx="187272" cy="71455"/>
                <a:chOff x="11271141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27114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60582" y="683554"/>
                <a:ext cx="187272" cy="71455"/>
                <a:chOff x="11460582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60582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02305" y="625646"/>
              <a:ext cx="260897" cy="187272"/>
              <a:chOff x="12902305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44397" y="683554"/>
                <a:ext cx="187272" cy="71455"/>
                <a:chOff x="12844397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4439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33839" y="683554"/>
                <a:ext cx="187272" cy="71455"/>
                <a:chOff x="13033839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3383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475561" y="625646"/>
              <a:ext cx="260897" cy="187272"/>
              <a:chOff x="14475561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17653" y="683554"/>
                <a:ext cx="187272" cy="71455"/>
                <a:chOff x="14417653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1765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07095" y="683554"/>
                <a:ext cx="187272" cy="71455"/>
                <a:chOff x="14607095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0709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48817" y="625646"/>
              <a:ext cx="260897" cy="187272"/>
              <a:chOff x="16048817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5990909" y="683554"/>
                <a:ext cx="187272" cy="71455"/>
                <a:chOff x="15990909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5990909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180351" y="683554"/>
                <a:ext cx="187272" cy="71455"/>
                <a:chOff x="16180351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18035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41236" y="811296"/>
              <a:ext cx="17317820" cy="8859916"/>
              <a:chOff x="541236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41236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1041892" y="7551251"/>
            <a:ext cx="6171429" cy="1483117"/>
            <a:chOff x="1041892" y="7551251"/>
            <a:chExt cx="6171429" cy="148311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1892" y="7551251"/>
              <a:ext cx="6171429" cy="1483117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14204463" y="8281917"/>
            <a:ext cx="3240170" cy="1123951"/>
            <a:chOff x="14204463" y="8281917"/>
            <a:chExt cx="3240170" cy="1123951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204463" y="8281917"/>
              <a:ext cx="3240170" cy="1123951"/>
            </a:xfrm>
            <a:prstGeom prst="rect">
              <a:avLst/>
            </a:prstGeom>
          </p:spPr>
        </p:pic>
      </p:grpSp>
      <p:grpSp>
        <p:nvGrpSpPr>
          <p:cNvPr id="1053" name="그룹 1053"/>
          <p:cNvGrpSpPr/>
          <p:nvPr/>
        </p:nvGrpSpPr>
        <p:grpSpPr>
          <a:xfrm>
            <a:off x="0" y="934713"/>
            <a:ext cx="16117026" cy="6685484"/>
            <a:chOff x="0" y="934713"/>
            <a:chExt cx="16117026" cy="6685484"/>
          </a:xfrm>
        </p:grpSpPr>
        <p:pic>
          <p:nvPicPr>
            <p:cNvPr id="144" name="Object 14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934713"/>
              <a:ext cx="16117026" cy="6685484"/>
            </a:xfrm>
            <a:prstGeom prst="rect">
              <a:avLst/>
            </a:prstGeom>
          </p:spPr>
        </p:pic>
      </p:grpSp>
      <p:pic>
        <p:nvPicPr>
          <p:cNvPr id="146" name="Object 1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32370" y="6426962"/>
            <a:ext cx="6809316" cy="9716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49647" y="2503116"/>
            <a:ext cx="6672013" cy="295342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1711" y="141827"/>
            <a:ext cx="11342451" cy="10035779"/>
            <a:chOff x="111711" y="141827"/>
            <a:chExt cx="11342451" cy="100357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711" y="141827"/>
              <a:ext cx="11342451" cy="100357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5406" y="318657"/>
            <a:ext cx="10284465" cy="7129949"/>
            <a:chOff x="215406" y="318657"/>
            <a:chExt cx="10284465" cy="71299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5406" y="318657"/>
              <a:ext cx="10284465" cy="71299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7447" y="7367488"/>
            <a:ext cx="7899886" cy="30733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55984" y="327806"/>
            <a:ext cx="9307593" cy="9671286"/>
            <a:chOff x="8755984" y="327806"/>
            <a:chExt cx="9307593" cy="9671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55984" y="327806"/>
              <a:ext cx="9307593" cy="9671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0656" y="20592"/>
            <a:ext cx="185328" cy="8978341"/>
            <a:chOff x="8570656" y="20592"/>
            <a:chExt cx="185328" cy="89783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70656" y="20592"/>
              <a:ext cx="185328" cy="89783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87584" y="5245817"/>
            <a:ext cx="1243897" cy="809813"/>
            <a:chOff x="1887584" y="5245817"/>
            <a:chExt cx="1243897" cy="80981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7584" y="5245817"/>
              <a:ext cx="1243897" cy="8098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42599" y="4606369"/>
            <a:ext cx="3891892" cy="1031792"/>
            <a:chOff x="2942599" y="4606369"/>
            <a:chExt cx="3891892" cy="103179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42599" y="4606369"/>
              <a:ext cx="3891892" cy="103179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05328" y="4109013"/>
            <a:ext cx="5487111" cy="59278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7169" y="533021"/>
            <a:ext cx="13382753" cy="8945487"/>
            <a:chOff x="597169" y="533021"/>
            <a:chExt cx="13382753" cy="89454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7169" y="533021"/>
              <a:ext cx="13382753" cy="89454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93069" y="5109970"/>
            <a:ext cx="7899886" cy="307334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2676" y="125611"/>
            <a:ext cx="10519881" cy="9604378"/>
            <a:chOff x="162676" y="125611"/>
            <a:chExt cx="10519881" cy="96043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676" y="125611"/>
              <a:ext cx="10519881" cy="96043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70421" y="7245138"/>
            <a:ext cx="8759565" cy="364060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22053" y="125611"/>
            <a:ext cx="10157693" cy="5017246"/>
            <a:chOff x="10222053" y="125611"/>
            <a:chExt cx="10157693" cy="50172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22053" y="125611"/>
              <a:ext cx="10157693" cy="50172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552" y="125611"/>
            <a:ext cx="9954357" cy="9943887"/>
            <a:chOff x="123552" y="125611"/>
            <a:chExt cx="9954357" cy="99438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552" y="125611"/>
              <a:ext cx="9954357" cy="994388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53161" y="7138542"/>
            <a:ext cx="8787252" cy="364060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6512" y="237572"/>
            <a:ext cx="17055429" cy="9162685"/>
            <a:chOff x="226512" y="237572"/>
            <a:chExt cx="17055429" cy="91626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6512" y="237572"/>
              <a:ext cx="17055429" cy="91626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56846" y="7546741"/>
            <a:ext cx="9227084" cy="282863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0064" y="205180"/>
            <a:ext cx="17192277" cy="9322972"/>
            <a:chOff x="350064" y="205180"/>
            <a:chExt cx="17192277" cy="93229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064" y="205180"/>
              <a:ext cx="17192277" cy="93229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15628" y="7617499"/>
            <a:ext cx="9442482" cy="289497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2633" y="193466"/>
            <a:ext cx="16648720" cy="9531827"/>
            <a:chOff x="572633" y="193466"/>
            <a:chExt cx="16648720" cy="95318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2633" y="193466"/>
              <a:ext cx="16648720" cy="953182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71559" y="7748229"/>
            <a:ext cx="9227084" cy="284177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2625" y="471044"/>
            <a:ext cx="16880171" cy="11293659"/>
            <a:chOff x="682625" y="471044"/>
            <a:chExt cx="16880171" cy="112936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2625" y="471044"/>
              <a:ext cx="16880171" cy="112936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4337" y="6014914"/>
            <a:ext cx="17932561" cy="5414124"/>
            <a:chOff x="394337" y="6014914"/>
            <a:chExt cx="17932561" cy="5414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337" y="6014914"/>
              <a:ext cx="17932561" cy="54141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35227" y="6621360"/>
            <a:ext cx="9227084" cy="282863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2437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9138406"/>
              <a:chOff x="-306465" y="573654"/>
              <a:chExt cx="18898644" cy="9138406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-306465" y="573654"/>
                <a:ext cx="18898644" cy="85469"/>
                <a:chOff x="-306465" y="573654"/>
                <a:chExt cx="18898644" cy="85469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306465" y="573654"/>
                  <a:ext cx="18898644" cy="85469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-164273" y="9626591"/>
                <a:ext cx="18614260" cy="85469"/>
                <a:chOff x="-164273" y="9626591"/>
                <a:chExt cx="18614260" cy="85469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-164273" y="9626591"/>
                  <a:ext cx="18614260" cy="85469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-4116635" y="5103703"/>
                <a:ext cx="9049548" cy="85469"/>
                <a:chOff x="-4116635" y="5103703"/>
                <a:chExt cx="9049548" cy="85469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6200000">
                  <a:off x="-4116635" y="5103703"/>
                  <a:ext cx="9049548" cy="85469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3355996" y="5106898"/>
                <a:ext cx="9043160" cy="85469"/>
                <a:chOff x="13355996" y="5106898"/>
                <a:chExt cx="9043160" cy="85469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3355996" y="5106898"/>
                  <a:ext cx="9043160" cy="8546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392429" y="614502"/>
              <a:ext cx="17490419" cy="9056710"/>
              <a:chOff x="392429" y="614502"/>
              <a:chExt cx="17490419" cy="9056710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7597351" y="680414"/>
                <a:ext cx="203278" cy="71455"/>
                <a:chOff x="17597351" y="680414"/>
                <a:chExt cx="203278" cy="71455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7597351" y="680414"/>
                  <a:ext cx="203278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-3935514" y="5113200"/>
                <a:ext cx="9049548" cy="66476"/>
                <a:chOff x="-3935514" y="5113200"/>
                <a:chExt cx="9049548" cy="66476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6200000">
                  <a:off x="-3935514" y="5113200"/>
                  <a:ext cx="9049548" cy="66476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397800" y="787836"/>
                <a:ext cx="17485048" cy="66476"/>
                <a:chOff x="397800" y="787836"/>
                <a:chExt cx="17485048" cy="66476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397800" y="787836"/>
                  <a:ext cx="17485048" cy="66476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2798925"/>
                <a:ext cx="187272" cy="6713158"/>
                <a:chOff x="392429" y="2798925"/>
                <a:chExt cx="187272" cy="6713158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9440628"/>
                  <a:ext cx="187272" cy="71455"/>
                  <a:chOff x="392429" y="9440628"/>
                  <a:chExt cx="187272" cy="71455"/>
                </a:xfrm>
              </p:grpSpPr>
              <p:pic>
                <p:nvPicPr>
                  <p:cNvPr id="29" name="Object 2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9440628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223857"/>
                  <a:ext cx="187272" cy="260897"/>
                  <a:chOff x="392429" y="7223857"/>
                  <a:chExt cx="187272" cy="260897"/>
                </a:xfrm>
              </p:grpSpPr>
              <p:grpSp>
                <p:nvGrpSpPr>
                  <p:cNvPr id="1014" name="그룹 1014"/>
                  <p:cNvGrpSpPr/>
                  <p:nvPr/>
                </p:nvGrpSpPr>
                <p:grpSpPr>
                  <a:xfrm>
                    <a:off x="392429" y="7223857"/>
                    <a:ext cx="187272" cy="71455"/>
                    <a:chOff x="392429" y="7223857"/>
                    <a:chExt cx="187272" cy="71455"/>
                  </a:xfrm>
                </p:grpSpPr>
                <p:pic>
                  <p:nvPicPr>
                    <p:cNvPr id="33" name="Object 32"/>
                    <p:cNvPicPr>
                      <a:picLocks noChangeAspect="1"/>
                    </p:cNvPicPr>
                    <p:nvPr/>
                  </p:nvPicPr>
                  <p:blipFill>
                    <a:blip r:embed="rId9" cstate="print"/>
                    <a:stretch>
                      <a:fillRect/>
                    </a:stretch>
                  </p:blipFill>
                  <p:spPr>
                    <a:xfrm>
                      <a:off x="392429" y="7223857"/>
                      <a:ext cx="187272" cy="7145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5" name="그룹 1015"/>
                  <p:cNvGrpSpPr/>
                  <p:nvPr/>
                </p:nvGrpSpPr>
                <p:grpSpPr>
                  <a:xfrm>
                    <a:off x="392429" y="7413299"/>
                    <a:ext cx="187272" cy="71455"/>
                    <a:chOff x="392429" y="7413299"/>
                    <a:chExt cx="187272" cy="71455"/>
                  </a:xfrm>
                </p:grpSpPr>
                <p:pic>
                  <p:nvPicPr>
                    <p:cNvPr id="36" name="Object 35"/>
                    <p:cNvPicPr>
                      <a:picLocks noChangeAspect="1"/>
                    </p:cNvPicPr>
                    <p:nvPr/>
                  </p:nvPicPr>
                  <p:blipFill>
                    <a:blip r:embed="rId9" cstate="print"/>
                    <a:stretch>
                      <a:fillRect/>
                    </a:stretch>
                  </p:blipFill>
                  <p:spPr>
                    <a:xfrm>
                      <a:off x="392429" y="7413299"/>
                      <a:ext cx="187272" cy="7145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011433"/>
                  <a:ext cx="187272" cy="260897"/>
                  <a:chOff x="392429" y="5011433"/>
                  <a:chExt cx="187272" cy="260897"/>
                </a:xfrm>
              </p:grpSpPr>
              <p:grpSp>
                <p:nvGrpSpPr>
                  <p:cNvPr id="1017" name="그룹 1017"/>
                  <p:cNvGrpSpPr/>
                  <p:nvPr/>
                </p:nvGrpSpPr>
                <p:grpSpPr>
                  <a:xfrm>
                    <a:off x="392429" y="5011433"/>
                    <a:ext cx="187272" cy="71455"/>
                    <a:chOff x="392429" y="5011433"/>
                    <a:chExt cx="187272" cy="71455"/>
                  </a:xfrm>
                </p:grpSpPr>
                <p:pic>
                  <p:nvPicPr>
                    <p:cNvPr id="41" name="Object 40"/>
                    <p:cNvPicPr>
                      <a:picLocks noChangeAspect="1"/>
                    </p:cNvPicPr>
                    <p:nvPr/>
                  </p:nvPicPr>
                  <p:blipFill>
                    <a:blip r:embed="rId9" cstate="print"/>
                    <a:stretch>
                      <a:fillRect/>
                    </a:stretch>
                  </p:blipFill>
                  <p:spPr>
                    <a:xfrm>
                      <a:off x="392429" y="5011433"/>
                      <a:ext cx="187272" cy="7145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8" name="그룹 1018"/>
                  <p:cNvGrpSpPr/>
                  <p:nvPr/>
                </p:nvGrpSpPr>
                <p:grpSpPr>
                  <a:xfrm>
                    <a:off x="392429" y="5200875"/>
                    <a:ext cx="187272" cy="71455"/>
                    <a:chOff x="392429" y="5200875"/>
                    <a:chExt cx="187272" cy="71455"/>
                  </a:xfrm>
                </p:grpSpPr>
                <p:pic>
                  <p:nvPicPr>
                    <p:cNvPr id="44" name="Object 43"/>
                    <p:cNvPicPr>
                      <a:picLocks noChangeAspect="1"/>
                    </p:cNvPicPr>
                    <p:nvPr/>
                  </p:nvPicPr>
                  <p:blipFill>
                    <a:blip r:embed="rId9" cstate="print"/>
                    <a:stretch>
                      <a:fillRect/>
                    </a:stretch>
                  </p:blipFill>
                  <p:spPr>
                    <a:xfrm>
                      <a:off x="392429" y="5200875"/>
                      <a:ext cx="187272" cy="7145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798925"/>
                  <a:ext cx="187272" cy="260897"/>
                  <a:chOff x="392429" y="2798925"/>
                  <a:chExt cx="187272" cy="260897"/>
                </a:xfrm>
              </p:grpSpPr>
              <p:grpSp>
                <p:nvGrpSpPr>
                  <p:cNvPr id="1020" name="그룹 1020"/>
                  <p:cNvGrpSpPr/>
                  <p:nvPr/>
                </p:nvGrpSpPr>
                <p:grpSpPr>
                  <a:xfrm>
                    <a:off x="392429" y="2798925"/>
                    <a:ext cx="187272" cy="71455"/>
                    <a:chOff x="392429" y="2798925"/>
                    <a:chExt cx="187272" cy="71455"/>
                  </a:xfrm>
                </p:grpSpPr>
                <p:pic>
                  <p:nvPicPr>
                    <p:cNvPr id="49" name="Object 48"/>
                    <p:cNvPicPr>
                      <a:picLocks noChangeAspect="1"/>
                    </p:cNvPicPr>
                    <p:nvPr/>
                  </p:nvPicPr>
                  <p:blipFill>
                    <a:blip r:embed="rId9" cstate="print"/>
                    <a:stretch>
                      <a:fillRect/>
                    </a:stretch>
                  </p:blipFill>
                  <p:spPr>
                    <a:xfrm>
                      <a:off x="392429" y="2798925"/>
                      <a:ext cx="187272" cy="7145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21" name="그룹 1021"/>
                  <p:cNvGrpSpPr/>
                  <p:nvPr/>
                </p:nvGrpSpPr>
                <p:grpSpPr>
                  <a:xfrm>
                    <a:off x="392429" y="2988367"/>
                    <a:ext cx="187272" cy="71455"/>
                    <a:chOff x="392429" y="2988367"/>
                    <a:chExt cx="187272" cy="71455"/>
                  </a:xfrm>
                </p:grpSpPr>
                <p:pic>
                  <p:nvPicPr>
                    <p:cNvPr id="52" name="Object 51"/>
                    <p:cNvPicPr>
                      <a:picLocks noChangeAspect="1"/>
                    </p:cNvPicPr>
                    <p:nvPr/>
                  </p:nvPicPr>
                  <p:blipFill>
                    <a:blip r:embed="rId9" cstate="print"/>
                    <a:stretch>
                      <a:fillRect/>
                    </a:stretch>
                  </p:blipFill>
                  <p:spPr>
                    <a:xfrm>
                      <a:off x="392429" y="2988367"/>
                      <a:ext cx="187272" cy="71455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grpSp>
            <p:nvGrpSpPr>
              <p:cNvPr id="1022" name="그룹 1022"/>
              <p:cNvGrpSpPr/>
              <p:nvPr/>
            </p:nvGrpSpPr>
            <p:grpSpPr>
              <a:xfrm>
                <a:off x="1927607" y="625646"/>
                <a:ext cx="260897" cy="187272"/>
                <a:chOff x="1927607" y="625646"/>
                <a:chExt cx="260897" cy="187272"/>
              </a:xfrm>
            </p:grpSpPr>
            <p:grpSp>
              <p:nvGrpSpPr>
                <p:cNvPr id="1023" name="그룹 1023"/>
                <p:cNvGrpSpPr/>
                <p:nvPr/>
              </p:nvGrpSpPr>
              <p:grpSpPr>
                <a:xfrm>
                  <a:off x="1869698" y="683554"/>
                  <a:ext cx="187272" cy="71455"/>
                  <a:chOff x="1869698" y="683554"/>
                  <a:chExt cx="187272" cy="71455"/>
                </a:xfrm>
              </p:grpSpPr>
              <p:pic>
                <p:nvPicPr>
                  <p:cNvPr id="58" name="Object 5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 rot="-5400000">
                    <a:off x="1869698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4" name="그룹 1024"/>
                <p:cNvGrpSpPr/>
                <p:nvPr/>
              </p:nvGrpSpPr>
              <p:grpSpPr>
                <a:xfrm>
                  <a:off x="2059140" y="683554"/>
                  <a:ext cx="187272" cy="71455"/>
                  <a:chOff x="2059140" y="683554"/>
                  <a:chExt cx="187272" cy="71455"/>
                </a:xfrm>
              </p:grpSpPr>
              <p:pic>
                <p:nvPicPr>
                  <p:cNvPr id="61" name="Object 6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 rot="-5400000">
                    <a:off x="2059140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25" name="그룹 1025"/>
              <p:cNvGrpSpPr/>
              <p:nvPr/>
            </p:nvGrpSpPr>
            <p:grpSpPr>
              <a:xfrm>
                <a:off x="3500863" y="625646"/>
                <a:ext cx="260897" cy="187272"/>
                <a:chOff x="3500863" y="625646"/>
                <a:chExt cx="260897" cy="187272"/>
              </a:xfrm>
            </p:grpSpPr>
            <p:grpSp>
              <p:nvGrpSpPr>
                <p:cNvPr id="1026" name="그룹 1026"/>
                <p:cNvGrpSpPr/>
                <p:nvPr/>
              </p:nvGrpSpPr>
              <p:grpSpPr>
                <a:xfrm>
                  <a:off x="3442955" y="683554"/>
                  <a:ext cx="187272" cy="71455"/>
                  <a:chOff x="3442955" y="683554"/>
                  <a:chExt cx="187272" cy="71455"/>
                </a:xfrm>
              </p:grpSpPr>
              <p:pic>
                <p:nvPicPr>
                  <p:cNvPr id="66" name="Object 6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 rot="-5400000">
                    <a:off x="3442955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7" name="그룹 1027"/>
                <p:cNvGrpSpPr/>
                <p:nvPr/>
              </p:nvGrpSpPr>
              <p:grpSpPr>
                <a:xfrm>
                  <a:off x="3632397" y="683554"/>
                  <a:ext cx="187272" cy="71455"/>
                  <a:chOff x="3632397" y="683554"/>
                  <a:chExt cx="187272" cy="71455"/>
                </a:xfrm>
              </p:grpSpPr>
              <p:pic>
                <p:nvPicPr>
                  <p:cNvPr id="69" name="Object 6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 rot="-5400000">
                    <a:off x="3632397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28" name="그룹 1028"/>
              <p:cNvGrpSpPr/>
              <p:nvPr/>
            </p:nvGrpSpPr>
            <p:grpSpPr>
              <a:xfrm>
                <a:off x="5074119" y="625646"/>
                <a:ext cx="260897" cy="187272"/>
                <a:chOff x="5074119" y="625646"/>
                <a:chExt cx="260897" cy="187272"/>
              </a:xfrm>
            </p:grpSpPr>
            <p:grpSp>
              <p:nvGrpSpPr>
                <p:cNvPr id="1029" name="그룹 1029"/>
                <p:cNvGrpSpPr/>
                <p:nvPr/>
              </p:nvGrpSpPr>
              <p:grpSpPr>
                <a:xfrm>
                  <a:off x="5016211" y="683554"/>
                  <a:ext cx="187272" cy="71455"/>
                  <a:chOff x="5016211" y="683554"/>
                  <a:chExt cx="187272" cy="71455"/>
                </a:xfrm>
              </p:grpSpPr>
              <p:pic>
                <p:nvPicPr>
                  <p:cNvPr id="74" name="Object 73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 rot="-5400000">
                    <a:off x="5016211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30" name="그룹 1030"/>
                <p:cNvGrpSpPr/>
                <p:nvPr/>
              </p:nvGrpSpPr>
              <p:grpSpPr>
                <a:xfrm>
                  <a:off x="5205653" y="683554"/>
                  <a:ext cx="187272" cy="71455"/>
                  <a:chOff x="5205653" y="683554"/>
                  <a:chExt cx="187272" cy="71455"/>
                </a:xfrm>
              </p:grpSpPr>
              <p:pic>
                <p:nvPicPr>
                  <p:cNvPr id="77" name="Object 76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 rot="-5400000">
                    <a:off x="5205653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31" name="그룹 1031"/>
              <p:cNvGrpSpPr/>
              <p:nvPr/>
            </p:nvGrpSpPr>
            <p:grpSpPr>
              <a:xfrm>
                <a:off x="6647375" y="625646"/>
                <a:ext cx="260897" cy="187272"/>
                <a:chOff x="6647375" y="625646"/>
                <a:chExt cx="260897" cy="187272"/>
              </a:xfrm>
            </p:grpSpPr>
            <p:grpSp>
              <p:nvGrpSpPr>
                <p:cNvPr id="1032" name="그룹 1032"/>
                <p:cNvGrpSpPr/>
                <p:nvPr/>
              </p:nvGrpSpPr>
              <p:grpSpPr>
                <a:xfrm>
                  <a:off x="6589467" y="683554"/>
                  <a:ext cx="187272" cy="71455"/>
                  <a:chOff x="6589467" y="683554"/>
                  <a:chExt cx="187272" cy="71455"/>
                </a:xfrm>
              </p:grpSpPr>
              <p:pic>
                <p:nvPicPr>
                  <p:cNvPr id="82" name="Object 81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 rot="-5400000">
                    <a:off x="6589467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33" name="그룹 1033"/>
                <p:cNvGrpSpPr/>
                <p:nvPr/>
              </p:nvGrpSpPr>
              <p:grpSpPr>
                <a:xfrm>
                  <a:off x="6778909" y="683554"/>
                  <a:ext cx="187272" cy="71455"/>
                  <a:chOff x="6778909" y="683554"/>
                  <a:chExt cx="187272" cy="71455"/>
                </a:xfrm>
              </p:grpSpPr>
              <p:pic>
                <p:nvPicPr>
                  <p:cNvPr id="85" name="Object 84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 rot="-5400000">
                    <a:off x="6778909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34" name="그룹 1034"/>
              <p:cNvGrpSpPr/>
              <p:nvPr/>
            </p:nvGrpSpPr>
            <p:grpSpPr>
              <a:xfrm>
                <a:off x="8220631" y="625646"/>
                <a:ext cx="260897" cy="187272"/>
                <a:chOff x="8220631" y="625646"/>
                <a:chExt cx="260897" cy="187272"/>
              </a:xfrm>
            </p:grpSpPr>
            <p:grpSp>
              <p:nvGrpSpPr>
                <p:cNvPr id="1035" name="그룹 1035"/>
                <p:cNvGrpSpPr/>
                <p:nvPr/>
              </p:nvGrpSpPr>
              <p:grpSpPr>
                <a:xfrm>
                  <a:off x="8162723" y="683554"/>
                  <a:ext cx="187272" cy="71455"/>
                  <a:chOff x="8162723" y="683554"/>
                  <a:chExt cx="187272" cy="71455"/>
                </a:xfrm>
              </p:grpSpPr>
              <p:pic>
                <p:nvPicPr>
                  <p:cNvPr id="90" name="Object 8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 rot="-5400000">
                    <a:off x="8162723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36" name="그룹 1036"/>
                <p:cNvGrpSpPr/>
                <p:nvPr/>
              </p:nvGrpSpPr>
              <p:grpSpPr>
                <a:xfrm>
                  <a:off x="8352165" y="683554"/>
                  <a:ext cx="187272" cy="71455"/>
                  <a:chOff x="8352165" y="683554"/>
                  <a:chExt cx="187272" cy="71455"/>
                </a:xfrm>
              </p:grpSpPr>
              <p:pic>
                <p:nvPicPr>
                  <p:cNvPr id="93" name="Object 9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 rot="-5400000">
                    <a:off x="8352165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37" name="그룹 1037"/>
              <p:cNvGrpSpPr/>
              <p:nvPr/>
            </p:nvGrpSpPr>
            <p:grpSpPr>
              <a:xfrm>
                <a:off x="9793888" y="625646"/>
                <a:ext cx="260897" cy="187272"/>
                <a:chOff x="9793888" y="625646"/>
                <a:chExt cx="260897" cy="187272"/>
              </a:xfrm>
            </p:grpSpPr>
            <p:grpSp>
              <p:nvGrpSpPr>
                <p:cNvPr id="1038" name="그룹 1038"/>
                <p:cNvGrpSpPr/>
                <p:nvPr/>
              </p:nvGrpSpPr>
              <p:grpSpPr>
                <a:xfrm>
                  <a:off x="9735980" y="683554"/>
                  <a:ext cx="187272" cy="71455"/>
                  <a:chOff x="9735980" y="683554"/>
                  <a:chExt cx="187272" cy="71455"/>
                </a:xfrm>
              </p:grpSpPr>
              <p:pic>
                <p:nvPicPr>
                  <p:cNvPr id="98" name="Object 9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 rot="-5400000">
                    <a:off x="9735980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39" name="그룹 1039"/>
                <p:cNvGrpSpPr/>
                <p:nvPr/>
              </p:nvGrpSpPr>
              <p:grpSpPr>
                <a:xfrm>
                  <a:off x="9925421" y="683554"/>
                  <a:ext cx="187272" cy="71455"/>
                  <a:chOff x="9925421" y="683554"/>
                  <a:chExt cx="187272" cy="71455"/>
                </a:xfrm>
              </p:grpSpPr>
              <p:pic>
                <p:nvPicPr>
                  <p:cNvPr id="101" name="Object 10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 rot="-5400000">
                    <a:off x="9925421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40" name="그룹 1040"/>
              <p:cNvGrpSpPr/>
              <p:nvPr/>
            </p:nvGrpSpPr>
            <p:grpSpPr>
              <a:xfrm>
                <a:off x="11367144" y="625646"/>
                <a:ext cx="260897" cy="187272"/>
                <a:chOff x="11367144" y="625646"/>
                <a:chExt cx="260897" cy="187272"/>
              </a:xfrm>
            </p:grpSpPr>
            <p:grpSp>
              <p:nvGrpSpPr>
                <p:cNvPr id="1041" name="그룹 1041"/>
                <p:cNvGrpSpPr/>
                <p:nvPr/>
              </p:nvGrpSpPr>
              <p:grpSpPr>
                <a:xfrm>
                  <a:off x="11309236" y="683554"/>
                  <a:ext cx="187272" cy="71455"/>
                  <a:chOff x="11309236" y="683554"/>
                  <a:chExt cx="187272" cy="71455"/>
                </a:xfrm>
              </p:grpSpPr>
              <p:pic>
                <p:nvPicPr>
                  <p:cNvPr id="106" name="Object 10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 rot="-5400000">
                    <a:off x="11309236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42" name="그룹 1042"/>
                <p:cNvGrpSpPr/>
                <p:nvPr/>
              </p:nvGrpSpPr>
              <p:grpSpPr>
                <a:xfrm>
                  <a:off x="11498678" y="683554"/>
                  <a:ext cx="187272" cy="71455"/>
                  <a:chOff x="11498678" y="683554"/>
                  <a:chExt cx="187272" cy="71455"/>
                </a:xfrm>
              </p:grpSpPr>
              <p:pic>
                <p:nvPicPr>
                  <p:cNvPr id="109" name="Object 10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 rot="-5400000">
                    <a:off x="11498678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43" name="그룹 1043"/>
              <p:cNvGrpSpPr/>
              <p:nvPr/>
            </p:nvGrpSpPr>
            <p:grpSpPr>
              <a:xfrm>
                <a:off x="12940400" y="625646"/>
                <a:ext cx="260897" cy="187272"/>
                <a:chOff x="12940400" y="625646"/>
                <a:chExt cx="260897" cy="187272"/>
              </a:xfrm>
            </p:grpSpPr>
            <p:grpSp>
              <p:nvGrpSpPr>
                <p:cNvPr id="1044" name="그룹 1044"/>
                <p:cNvGrpSpPr/>
                <p:nvPr/>
              </p:nvGrpSpPr>
              <p:grpSpPr>
                <a:xfrm>
                  <a:off x="12882492" y="683554"/>
                  <a:ext cx="187272" cy="71455"/>
                  <a:chOff x="12882492" y="683554"/>
                  <a:chExt cx="187272" cy="71455"/>
                </a:xfrm>
              </p:grpSpPr>
              <p:pic>
                <p:nvPicPr>
                  <p:cNvPr id="114" name="Object 113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 rot="-5400000">
                    <a:off x="12882492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45" name="그룹 1045"/>
                <p:cNvGrpSpPr/>
                <p:nvPr/>
              </p:nvGrpSpPr>
              <p:grpSpPr>
                <a:xfrm>
                  <a:off x="13071934" y="683554"/>
                  <a:ext cx="187272" cy="71455"/>
                  <a:chOff x="13071934" y="683554"/>
                  <a:chExt cx="187272" cy="71455"/>
                </a:xfrm>
              </p:grpSpPr>
              <p:pic>
                <p:nvPicPr>
                  <p:cNvPr id="117" name="Object 116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 rot="-5400000">
                    <a:off x="13071934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46" name="그룹 1046"/>
              <p:cNvGrpSpPr/>
              <p:nvPr/>
            </p:nvGrpSpPr>
            <p:grpSpPr>
              <a:xfrm>
                <a:off x="14513656" y="625646"/>
                <a:ext cx="260897" cy="187272"/>
                <a:chOff x="14513656" y="625646"/>
                <a:chExt cx="260897" cy="187272"/>
              </a:xfrm>
            </p:grpSpPr>
            <p:grpSp>
              <p:nvGrpSpPr>
                <p:cNvPr id="1047" name="그룹 1047"/>
                <p:cNvGrpSpPr/>
                <p:nvPr/>
              </p:nvGrpSpPr>
              <p:grpSpPr>
                <a:xfrm>
                  <a:off x="14455748" y="683554"/>
                  <a:ext cx="187272" cy="71455"/>
                  <a:chOff x="14455748" y="683554"/>
                  <a:chExt cx="187272" cy="71455"/>
                </a:xfrm>
              </p:grpSpPr>
              <p:pic>
                <p:nvPicPr>
                  <p:cNvPr id="122" name="Object 121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 rot="-5400000">
                    <a:off x="14455748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48" name="그룹 1048"/>
                <p:cNvGrpSpPr/>
                <p:nvPr/>
              </p:nvGrpSpPr>
              <p:grpSpPr>
                <a:xfrm>
                  <a:off x="14645190" y="683554"/>
                  <a:ext cx="187272" cy="71455"/>
                  <a:chOff x="14645190" y="683554"/>
                  <a:chExt cx="187272" cy="71455"/>
                </a:xfrm>
              </p:grpSpPr>
              <p:pic>
                <p:nvPicPr>
                  <p:cNvPr id="125" name="Object 124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 rot="-5400000">
                    <a:off x="14645190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49" name="그룹 1049"/>
              <p:cNvGrpSpPr/>
              <p:nvPr/>
            </p:nvGrpSpPr>
            <p:grpSpPr>
              <a:xfrm>
                <a:off x="16086913" y="625646"/>
                <a:ext cx="260897" cy="187272"/>
                <a:chOff x="16086913" y="625646"/>
                <a:chExt cx="260897" cy="187272"/>
              </a:xfrm>
            </p:grpSpPr>
            <p:grpSp>
              <p:nvGrpSpPr>
                <p:cNvPr id="1050" name="그룹 1050"/>
                <p:cNvGrpSpPr/>
                <p:nvPr/>
              </p:nvGrpSpPr>
              <p:grpSpPr>
                <a:xfrm>
                  <a:off x="16029004" y="683554"/>
                  <a:ext cx="187272" cy="71455"/>
                  <a:chOff x="16029004" y="683554"/>
                  <a:chExt cx="187272" cy="71455"/>
                </a:xfrm>
              </p:grpSpPr>
              <p:pic>
                <p:nvPicPr>
                  <p:cNvPr id="130" name="Object 1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 rot="-5400000">
                    <a:off x="16029004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51" name="그룹 1051"/>
                <p:cNvGrpSpPr/>
                <p:nvPr/>
              </p:nvGrpSpPr>
              <p:grpSpPr>
                <a:xfrm>
                  <a:off x="16218446" y="683554"/>
                  <a:ext cx="187272" cy="71455"/>
                  <a:chOff x="16218446" y="683554"/>
                  <a:chExt cx="187272" cy="71455"/>
                </a:xfrm>
              </p:grpSpPr>
              <p:pic>
                <p:nvPicPr>
                  <p:cNvPr id="133" name="Object 1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 rot="-5400000">
                    <a:off x="16218446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52" name="그룹 1052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pic>
        <p:nvPicPr>
          <p:cNvPr id="141" name="Object 14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438417" y="1904843"/>
            <a:ext cx="12136303" cy="706250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10076190" y="7475384"/>
            <a:ext cx="7590476" cy="1989057"/>
            <a:chOff x="10076190" y="7475384"/>
            <a:chExt cx="7590476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76190" y="7475384"/>
              <a:ext cx="7590476" cy="1989057"/>
            </a:xfrm>
            <a:prstGeom prst="rect">
              <a:avLst/>
            </a:prstGeom>
          </p:spPr>
        </p:pic>
      </p:grpSp>
      <p:pic>
        <p:nvPicPr>
          <p:cNvPr id="140" name="Object 13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37736" y="637577"/>
            <a:ext cx="1154024" cy="991016"/>
          </a:xfrm>
          <a:prstGeom prst="rect">
            <a:avLst/>
          </a:prstGeom>
        </p:spPr>
      </p:pic>
      <p:pic>
        <p:nvPicPr>
          <p:cNvPr id="141" name="Object 14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40819" y="1105492"/>
            <a:ext cx="4945367" cy="1407234"/>
          </a:xfrm>
          <a:prstGeom prst="rect">
            <a:avLst/>
          </a:prstGeom>
        </p:spPr>
      </p:pic>
      <p:pic>
        <p:nvPicPr>
          <p:cNvPr id="142" name="Object 14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862223" y="5749433"/>
            <a:ext cx="8050790" cy="2624589"/>
          </a:xfrm>
          <a:prstGeom prst="rect">
            <a:avLst/>
          </a:prstGeom>
        </p:spPr>
      </p:pic>
      <p:pic>
        <p:nvPicPr>
          <p:cNvPr id="143" name="Object 14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021027" y="8438552"/>
            <a:ext cx="2159419" cy="1310732"/>
          </a:xfrm>
          <a:prstGeom prst="rect">
            <a:avLst/>
          </a:prstGeom>
        </p:spPr>
      </p:pic>
      <p:pic>
        <p:nvPicPr>
          <p:cNvPr id="144" name="Object 1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66681" y="1389716"/>
            <a:ext cx="5399776" cy="2514982"/>
          </a:xfrm>
          <a:prstGeom prst="rect">
            <a:avLst/>
          </a:prstGeom>
        </p:spPr>
      </p:pic>
      <p:pic>
        <p:nvPicPr>
          <p:cNvPr id="145" name="Object 1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037734" y="5065143"/>
            <a:ext cx="1259033" cy="996639"/>
          </a:xfrm>
          <a:prstGeom prst="rect">
            <a:avLst/>
          </a:prstGeom>
        </p:spPr>
      </p:pic>
      <p:pic>
        <p:nvPicPr>
          <p:cNvPr id="146" name="Object 1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037734" y="7773754"/>
            <a:ext cx="1265222" cy="986343"/>
          </a:xfrm>
          <a:prstGeom prst="rect">
            <a:avLst/>
          </a:prstGeom>
        </p:spPr>
      </p:pic>
      <p:pic>
        <p:nvPicPr>
          <p:cNvPr id="147" name="Object 1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053239" y="2522973"/>
            <a:ext cx="1241497" cy="1027527"/>
          </a:xfrm>
          <a:prstGeom prst="rect">
            <a:avLst/>
          </a:prstGeom>
        </p:spPr>
      </p:pic>
      <p:pic>
        <p:nvPicPr>
          <p:cNvPr id="148" name="Object 1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840823" y="3414937"/>
            <a:ext cx="4933602" cy="14061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12930" y="614838"/>
            <a:ext cx="18898644" cy="9138406"/>
            <a:chOff x="-612930" y="614838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612930" y="614838"/>
              <a:ext cx="18898644" cy="85469"/>
              <a:chOff x="-612930" y="614838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612930" y="614838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470738" y="9667775"/>
              <a:ext cx="18614260" cy="85469"/>
              <a:chOff x="-470738" y="9667775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470738" y="9667775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423100" y="5144887"/>
              <a:ext cx="9049548" cy="85469"/>
              <a:chOff x="-4423100" y="5144887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423100" y="5144887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049531" y="5148082"/>
              <a:ext cx="9043160" cy="85469"/>
              <a:chOff x="13049531" y="5148082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049531" y="5148082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290886" y="721598"/>
              <a:ext cx="203278" cy="71455"/>
              <a:chOff x="17290886" y="721598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290886" y="721598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4241979" y="5154384"/>
              <a:ext cx="9049548" cy="66476"/>
              <a:chOff x="-4241979" y="5154384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4241979" y="5154384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1336" y="829020"/>
              <a:ext cx="17485048" cy="66476"/>
              <a:chOff x="91336" y="829020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1336" y="829020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5964" y="2840109"/>
              <a:ext cx="187272" cy="6713158"/>
              <a:chOff x="85964" y="2840109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85964" y="9481812"/>
                <a:ext cx="187272" cy="71455"/>
                <a:chOff x="85964" y="9481812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85964" y="9481812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85964" y="7265041"/>
                <a:ext cx="187272" cy="260897"/>
                <a:chOff x="85964" y="7265041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85964" y="7265041"/>
                  <a:ext cx="187272" cy="71455"/>
                  <a:chOff x="85964" y="7265041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85964" y="7265041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85964" y="7454483"/>
                  <a:ext cx="187272" cy="71455"/>
                  <a:chOff x="85964" y="7454483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85964" y="7454483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85964" y="5052617"/>
                <a:ext cx="187272" cy="260897"/>
                <a:chOff x="85964" y="5052617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85964" y="5052617"/>
                  <a:ext cx="187272" cy="71455"/>
                  <a:chOff x="85964" y="5052617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85964" y="505261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85964" y="5242059"/>
                  <a:ext cx="187272" cy="71455"/>
                  <a:chOff x="85964" y="5242059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85964" y="524205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85964" y="2840109"/>
                <a:ext cx="187272" cy="260897"/>
                <a:chOff x="85964" y="2840109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85964" y="2840109"/>
                  <a:ext cx="187272" cy="71455"/>
                  <a:chOff x="85964" y="2840109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85964" y="2840109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85964" y="3029551"/>
                  <a:ext cx="187272" cy="71455"/>
                  <a:chOff x="85964" y="3029551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85964" y="3029551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621142" y="666830"/>
              <a:ext cx="260897" cy="187272"/>
              <a:chOff x="1621142" y="666830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563234" y="724738"/>
                <a:ext cx="187272" cy="71455"/>
                <a:chOff x="1563234" y="724738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563234" y="72473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1752675" y="724738"/>
                <a:ext cx="187272" cy="71455"/>
                <a:chOff x="1752675" y="724738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752675" y="724738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194398" y="666830"/>
              <a:ext cx="260897" cy="187272"/>
              <a:chOff x="3194398" y="666830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136490" y="724738"/>
                <a:ext cx="187272" cy="71455"/>
                <a:chOff x="3136490" y="724738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136490" y="72473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325932" y="724738"/>
                <a:ext cx="187272" cy="71455"/>
                <a:chOff x="3325932" y="724738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325932" y="724738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4767654" y="666830"/>
              <a:ext cx="260897" cy="187272"/>
              <a:chOff x="4767654" y="666830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4709746" y="724738"/>
                <a:ext cx="187272" cy="71455"/>
                <a:chOff x="4709746" y="724738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4709746" y="72473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4899188" y="724738"/>
                <a:ext cx="187272" cy="71455"/>
                <a:chOff x="4899188" y="724738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4899188" y="724738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340910" y="666830"/>
              <a:ext cx="260897" cy="187272"/>
              <a:chOff x="6340910" y="666830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283002" y="724738"/>
                <a:ext cx="187272" cy="71455"/>
                <a:chOff x="6283002" y="724738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283002" y="72473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472444" y="724738"/>
                <a:ext cx="187272" cy="71455"/>
                <a:chOff x="6472444" y="724738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472444" y="724738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7914167" y="666830"/>
              <a:ext cx="260897" cy="187272"/>
              <a:chOff x="7914167" y="666830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7856258" y="724738"/>
                <a:ext cx="187272" cy="71455"/>
                <a:chOff x="7856258" y="724738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7856258" y="72473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045700" y="724738"/>
                <a:ext cx="187272" cy="71455"/>
                <a:chOff x="8045700" y="724738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045700" y="724738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487423" y="666830"/>
              <a:ext cx="260897" cy="187272"/>
              <a:chOff x="9487423" y="666830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429515" y="724738"/>
                <a:ext cx="187272" cy="71455"/>
                <a:chOff x="9429515" y="724738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429515" y="72473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618957" y="724738"/>
                <a:ext cx="187272" cy="71455"/>
                <a:chOff x="9618957" y="724738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618957" y="724738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060679" y="666830"/>
              <a:ext cx="260897" cy="187272"/>
              <a:chOff x="11060679" y="666830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002771" y="724738"/>
                <a:ext cx="187272" cy="71455"/>
                <a:chOff x="11002771" y="724738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002771" y="72473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192213" y="724738"/>
                <a:ext cx="187272" cy="71455"/>
                <a:chOff x="11192213" y="724738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192213" y="724738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633935" y="666830"/>
              <a:ext cx="260897" cy="187272"/>
              <a:chOff x="12633935" y="666830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576027" y="724738"/>
                <a:ext cx="187272" cy="71455"/>
                <a:chOff x="12576027" y="724738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576027" y="72473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2765469" y="724738"/>
                <a:ext cx="187272" cy="71455"/>
                <a:chOff x="12765469" y="724738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765469" y="724738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207191" y="666830"/>
              <a:ext cx="260897" cy="187272"/>
              <a:chOff x="14207191" y="666830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149283" y="724738"/>
                <a:ext cx="187272" cy="71455"/>
                <a:chOff x="14149283" y="724738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149283" y="72473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338725" y="724738"/>
                <a:ext cx="187272" cy="71455"/>
                <a:chOff x="14338725" y="724738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338725" y="724738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5780448" y="666830"/>
              <a:ext cx="260897" cy="187272"/>
              <a:chOff x="15780448" y="666830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5722539" y="724738"/>
                <a:ext cx="187272" cy="71455"/>
                <a:chOff x="15722539" y="724738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5722539" y="72473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5911981" y="724738"/>
                <a:ext cx="187272" cy="71455"/>
                <a:chOff x="15911981" y="724738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5911981" y="724738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272866" y="852480"/>
              <a:ext cx="17317820" cy="8859916"/>
              <a:chOff x="272866" y="852480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72866" y="852480"/>
                <a:ext cx="17317820" cy="8859916"/>
              </a:xfrm>
              <a:prstGeom prst="rect">
                <a:avLst/>
              </a:prstGeom>
            </p:spPr>
          </p:pic>
        </p:grpSp>
      </p:grpSp>
      <p:pic>
        <p:nvPicPr>
          <p:cNvPr id="137" name="Object 1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240000">
            <a:off x="-290431" y="1128619"/>
            <a:ext cx="14677079" cy="4378687"/>
          </a:xfrm>
          <a:prstGeom prst="rect">
            <a:avLst/>
          </a:prstGeom>
        </p:spPr>
      </p:pic>
      <p:pic>
        <p:nvPicPr>
          <p:cNvPr id="138" name="Object 1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17118" y="4425894"/>
            <a:ext cx="16012782" cy="404846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2688" y="187847"/>
            <a:ext cx="4945367" cy="1407234"/>
          </a:xfrm>
          <a:prstGeom prst="rect">
            <a:avLst/>
          </a:prstGeom>
        </p:spPr>
      </p:pic>
      <p:pic>
        <p:nvPicPr>
          <p:cNvPr id="4" name="spring시연영상">
            <a:hlinkClick r:id="" action="ppaction://media"/>
            <a:extLst>
              <a:ext uri="{FF2B5EF4-FFF2-40B4-BE49-F238E27FC236}">
                <a16:creationId xmlns:a16="http://schemas.microsoft.com/office/drawing/2014/main" id="{FA9867E2-D657-4F67-B26E-CA1137DD31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2688" y="1907458"/>
            <a:ext cx="17181912" cy="8191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7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pic>
        <p:nvPicPr>
          <p:cNvPr id="137" name="Object 1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80207" y="1225420"/>
            <a:ext cx="7003927" cy="2711756"/>
          </a:xfrm>
          <a:prstGeom prst="rect">
            <a:avLst/>
          </a:prstGeom>
        </p:spPr>
      </p:pic>
      <p:pic>
        <p:nvPicPr>
          <p:cNvPr id="138" name="Object 1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2533" y="809656"/>
            <a:ext cx="3312201" cy="380164"/>
          </a:xfrm>
          <a:prstGeom prst="rect">
            <a:avLst/>
          </a:prstGeom>
        </p:spPr>
      </p:pic>
      <p:pic>
        <p:nvPicPr>
          <p:cNvPr id="139" name="Object 13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28525" y="809656"/>
            <a:ext cx="2296046" cy="380638"/>
          </a:xfrm>
          <a:prstGeom prst="rect">
            <a:avLst/>
          </a:prstGeom>
        </p:spPr>
      </p:pic>
      <p:pic>
        <p:nvPicPr>
          <p:cNvPr id="140" name="Object 13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822858" y="809656"/>
            <a:ext cx="2792087" cy="425941"/>
          </a:xfrm>
          <a:prstGeom prst="rect">
            <a:avLst/>
          </a:prstGeom>
        </p:spPr>
      </p:pic>
      <p:pic>
        <p:nvPicPr>
          <p:cNvPr id="141" name="Object 1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20731" y="3884616"/>
            <a:ext cx="8080455" cy="4759331"/>
          </a:xfrm>
          <a:prstGeom prst="rect">
            <a:avLst/>
          </a:prstGeom>
        </p:spPr>
      </p:pic>
      <p:grpSp>
        <p:nvGrpSpPr>
          <p:cNvPr id="1051" name="그룹 1051"/>
          <p:cNvGrpSpPr/>
          <p:nvPr/>
        </p:nvGrpSpPr>
        <p:grpSpPr>
          <a:xfrm>
            <a:off x="9332592" y="3615472"/>
            <a:ext cx="8381694" cy="5268390"/>
            <a:chOff x="9332592" y="3615472"/>
            <a:chExt cx="8381694" cy="5268390"/>
          </a:xfrm>
        </p:grpSpPr>
        <p:pic>
          <p:nvPicPr>
            <p:cNvPr id="143" name="Object 1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332592" y="3615472"/>
              <a:ext cx="8381694" cy="52683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24107" y="570648"/>
            <a:ext cx="19492745" cy="9425682"/>
            <a:chOff x="-624107" y="570648"/>
            <a:chExt cx="19492745" cy="942568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624107" y="570648"/>
              <a:ext cx="19492745" cy="88156"/>
              <a:chOff x="-624107" y="570648"/>
              <a:chExt cx="19492745" cy="8815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624107" y="570648"/>
                <a:ext cx="19492745" cy="8815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477445" y="9908174"/>
              <a:ext cx="19199420" cy="88156"/>
              <a:chOff x="-477445" y="9908174"/>
              <a:chExt cx="19199420" cy="8815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477445" y="9908174"/>
                <a:ext cx="19199420" cy="8815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554055" y="5243104"/>
              <a:ext cx="9334031" cy="88156"/>
              <a:chOff x="-4554055" y="5243104"/>
              <a:chExt cx="9334031" cy="8815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554055" y="5243104"/>
                <a:ext cx="9334031" cy="8815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467849" y="5246399"/>
              <a:ext cx="9327442" cy="88156"/>
              <a:chOff x="13467849" y="5246399"/>
              <a:chExt cx="9327442" cy="8815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467849" y="5246399"/>
                <a:ext cx="9327442" cy="8815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842536" y="680763"/>
              <a:ext cx="209668" cy="73702"/>
              <a:chOff x="17842536" y="680763"/>
              <a:chExt cx="209668" cy="7370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842536" y="680763"/>
                <a:ext cx="209668" cy="7370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4367240" y="5252899"/>
              <a:ext cx="9334031" cy="68566"/>
              <a:chOff x="-4367240" y="5252899"/>
              <a:chExt cx="9334031" cy="6856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4367240" y="5252899"/>
                <a:ext cx="9334031" cy="6856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2297" y="791562"/>
              <a:ext cx="18034710" cy="68566"/>
              <a:chOff x="102297" y="791562"/>
              <a:chExt cx="18034710" cy="6856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2297" y="791562"/>
                <a:ext cx="18034710" cy="6856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6757" y="2865873"/>
              <a:ext cx="193159" cy="6924194"/>
              <a:chOff x="96757" y="2865873"/>
              <a:chExt cx="193159" cy="6924194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96757" y="9716365"/>
                <a:ext cx="193159" cy="73702"/>
                <a:chOff x="96757" y="9716365"/>
                <a:chExt cx="193159" cy="73702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96757" y="9716365"/>
                  <a:ext cx="193159" cy="73702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96757" y="7429907"/>
                <a:ext cx="193159" cy="269099"/>
                <a:chOff x="96757" y="7429907"/>
                <a:chExt cx="193159" cy="269099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96757" y="7429907"/>
                  <a:ext cx="193159" cy="73702"/>
                  <a:chOff x="96757" y="7429907"/>
                  <a:chExt cx="193159" cy="73702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96757" y="7429907"/>
                    <a:ext cx="193159" cy="7370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96757" y="7625304"/>
                  <a:ext cx="193159" cy="73702"/>
                  <a:chOff x="96757" y="7625304"/>
                  <a:chExt cx="193159" cy="73702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96757" y="7625304"/>
                    <a:ext cx="193159" cy="73702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96757" y="5147933"/>
                <a:ext cx="193159" cy="269099"/>
                <a:chOff x="96757" y="5147933"/>
                <a:chExt cx="193159" cy="269099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96757" y="5147933"/>
                  <a:ext cx="193159" cy="73702"/>
                  <a:chOff x="96757" y="5147933"/>
                  <a:chExt cx="193159" cy="73702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96757" y="5147933"/>
                    <a:ext cx="193159" cy="7370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96757" y="5343330"/>
                  <a:ext cx="193159" cy="73702"/>
                  <a:chOff x="96757" y="5343330"/>
                  <a:chExt cx="193159" cy="73702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96757" y="5343330"/>
                    <a:ext cx="193159" cy="73702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96757" y="2865873"/>
                <a:ext cx="193159" cy="269099"/>
                <a:chOff x="96757" y="2865873"/>
                <a:chExt cx="193159" cy="269099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96757" y="2865873"/>
                  <a:ext cx="193159" cy="73702"/>
                  <a:chOff x="96757" y="2865873"/>
                  <a:chExt cx="193159" cy="73702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96757" y="2865873"/>
                    <a:ext cx="193159" cy="7370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96757" y="3061270"/>
                  <a:ext cx="193159" cy="73702"/>
                  <a:chOff x="96757" y="3061270"/>
                  <a:chExt cx="193159" cy="73702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96757" y="3061270"/>
                    <a:ext cx="193159" cy="73702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680195" y="624273"/>
              <a:ext cx="269099" cy="193159"/>
              <a:chOff x="1680195" y="624273"/>
              <a:chExt cx="269099" cy="193159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620466" y="684002"/>
                <a:ext cx="193159" cy="73702"/>
                <a:chOff x="1620466" y="684002"/>
                <a:chExt cx="193159" cy="73702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0466" y="684002"/>
                  <a:ext cx="193159" cy="73702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1815864" y="684002"/>
                <a:ext cx="193159" cy="73702"/>
                <a:chOff x="1815864" y="684002"/>
                <a:chExt cx="193159" cy="73702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15864" y="684002"/>
                  <a:ext cx="193159" cy="7370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302908" y="624273"/>
              <a:ext cx="269099" cy="193159"/>
              <a:chOff x="3302908" y="624273"/>
              <a:chExt cx="269099" cy="193159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243180" y="684002"/>
                <a:ext cx="193159" cy="73702"/>
                <a:chOff x="3243180" y="684002"/>
                <a:chExt cx="193159" cy="73702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243180" y="684002"/>
                  <a:ext cx="193159" cy="73702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438577" y="684002"/>
                <a:ext cx="193159" cy="73702"/>
                <a:chOff x="3438577" y="684002"/>
                <a:chExt cx="193159" cy="73702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38577" y="684002"/>
                  <a:ext cx="193159" cy="7370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4925622" y="624273"/>
              <a:ext cx="269099" cy="193159"/>
              <a:chOff x="4925622" y="624273"/>
              <a:chExt cx="269099" cy="193159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4865893" y="684002"/>
                <a:ext cx="193159" cy="73702"/>
                <a:chOff x="4865893" y="684002"/>
                <a:chExt cx="193159" cy="73702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4865893" y="684002"/>
                  <a:ext cx="193159" cy="73702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061290" y="684002"/>
                <a:ext cx="193159" cy="73702"/>
                <a:chOff x="5061290" y="684002"/>
                <a:chExt cx="193159" cy="73702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61290" y="684002"/>
                  <a:ext cx="193159" cy="7370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548335" y="624273"/>
              <a:ext cx="269099" cy="193159"/>
              <a:chOff x="6548335" y="624273"/>
              <a:chExt cx="269099" cy="193159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488606" y="684002"/>
                <a:ext cx="193159" cy="73702"/>
                <a:chOff x="6488606" y="684002"/>
                <a:chExt cx="193159" cy="73702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488606" y="684002"/>
                  <a:ext cx="193159" cy="73702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684004" y="684002"/>
                <a:ext cx="193159" cy="73702"/>
                <a:chOff x="6684004" y="684002"/>
                <a:chExt cx="193159" cy="73702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684004" y="684002"/>
                  <a:ext cx="193159" cy="7370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171048" y="624273"/>
              <a:ext cx="269099" cy="193159"/>
              <a:chOff x="8171048" y="624273"/>
              <a:chExt cx="269099" cy="193159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11320" y="684002"/>
                <a:ext cx="193159" cy="73702"/>
                <a:chOff x="8111320" y="684002"/>
                <a:chExt cx="193159" cy="73702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11320" y="684002"/>
                  <a:ext cx="193159" cy="73702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06717" y="684002"/>
                <a:ext cx="193159" cy="73702"/>
                <a:chOff x="8306717" y="684002"/>
                <a:chExt cx="193159" cy="73702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06717" y="684002"/>
                  <a:ext cx="193159" cy="7370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762" y="624273"/>
              <a:ext cx="269099" cy="193159"/>
              <a:chOff x="9793762" y="624273"/>
              <a:chExt cx="269099" cy="193159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4033" y="684002"/>
                <a:ext cx="193159" cy="73702"/>
                <a:chOff x="9734033" y="684002"/>
                <a:chExt cx="193159" cy="73702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4033" y="684002"/>
                  <a:ext cx="193159" cy="73702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9430" y="684002"/>
                <a:ext cx="193159" cy="73702"/>
                <a:chOff x="9929430" y="684002"/>
                <a:chExt cx="193159" cy="73702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9430" y="684002"/>
                  <a:ext cx="193159" cy="7370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416475" y="624273"/>
              <a:ext cx="269099" cy="193159"/>
              <a:chOff x="11416475" y="624273"/>
              <a:chExt cx="269099" cy="193159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56746" y="684002"/>
                <a:ext cx="193159" cy="73702"/>
                <a:chOff x="11356746" y="684002"/>
                <a:chExt cx="193159" cy="73702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56746" y="684002"/>
                  <a:ext cx="193159" cy="73702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552144" y="684002"/>
                <a:ext cx="193159" cy="73702"/>
                <a:chOff x="11552144" y="684002"/>
                <a:chExt cx="193159" cy="73702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552144" y="684002"/>
                  <a:ext cx="193159" cy="7370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3039188" y="624273"/>
              <a:ext cx="269099" cy="193159"/>
              <a:chOff x="13039188" y="624273"/>
              <a:chExt cx="269099" cy="193159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979460" y="684002"/>
                <a:ext cx="193159" cy="73702"/>
                <a:chOff x="12979460" y="684002"/>
                <a:chExt cx="193159" cy="73702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979460" y="684002"/>
                  <a:ext cx="193159" cy="73702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174857" y="684002"/>
                <a:ext cx="193159" cy="73702"/>
                <a:chOff x="13174857" y="684002"/>
                <a:chExt cx="193159" cy="73702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174857" y="684002"/>
                  <a:ext cx="193159" cy="7370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661902" y="624273"/>
              <a:ext cx="269099" cy="193159"/>
              <a:chOff x="14661902" y="624273"/>
              <a:chExt cx="269099" cy="193159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602173" y="684002"/>
                <a:ext cx="193159" cy="73702"/>
                <a:chOff x="14602173" y="684002"/>
                <a:chExt cx="193159" cy="73702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02173" y="684002"/>
                  <a:ext cx="193159" cy="73702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797570" y="684002"/>
                <a:ext cx="193159" cy="73702"/>
                <a:chOff x="14797570" y="684002"/>
                <a:chExt cx="193159" cy="73702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797570" y="684002"/>
                  <a:ext cx="193159" cy="7370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284615" y="624273"/>
              <a:ext cx="269099" cy="193159"/>
              <a:chOff x="16284615" y="624273"/>
              <a:chExt cx="269099" cy="193159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224886" y="684002"/>
                <a:ext cx="193159" cy="73702"/>
                <a:chOff x="16224886" y="684002"/>
                <a:chExt cx="193159" cy="73702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24886" y="684002"/>
                  <a:ext cx="193159" cy="73702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420284" y="684002"/>
                <a:ext cx="193159" cy="73702"/>
                <a:chOff x="16420284" y="684002"/>
                <a:chExt cx="193159" cy="73702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420284" y="684002"/>
                  <a:ext cx="193159" cy="7370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289535" y="815759"/>
              <a:ext cx="17862226" cy="9138438"/>
              <a:chOff x="289535" y="815759"/>
              <a:chExt cx="17862226" cy="9138438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89535" y="815759"/>
                <a:ext cx="17862226" cy="9138438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596825" y="5244444"/>
            <a:ext cx="17092063" cy="4410473"/>
            <a:chOff x="596825" y="5244444"/>
            <a:chExt cx="17092063" cy="4410473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6825" y="5244444"/>
              <a:ext cx="17092063" cy="4410473"/>
            </a:xfrm>
            <a:prstGeom prst="rect">
              <a:avLst/>
            </a:prstGeom>
          </p:spPr>
        </p:pic>
      </p:grpSp>
      <p:pic>
        <p:nvPicPr>
          <p:cNvPr id="140" name="Object 13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7783" y="1553283"/>
            <a:ext cx="9780038" cy="2640442"/>
          </a:xfrm>
          <a:prstGeom prst="rect">
            <a:avLst/>
          </a:prstGeom>
        </p:spPr>
      </p:pic>
      <p:pic>
        <p:nvPicPr>
          <p:cNvPr id="141" name="Object 14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194102" y="4858930"/>
            <a:ext cx="2966549" cy="1037979"/>
          </a:xfrm>
          <a:prstGeom prst="rect">
            <a:avLst/>
          </a:prstGeom>
        </p:spPr>
      </p:pic>
      <p:pic>
        <p:nvPicPr>
          <p:cNvPr id="142" name="Object 14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704362" y="4858930"/>
            <a:ext cx="4164696" cy="1007748"/>
          </a:xfrm>
          <a:prstGeom prst="rect">
            <a:avLst/>
          </a:prstGeom>
        </p:spPr>
      </p:pic>
      <p:pic>
        <p:nvPicPr>
          <p:cNvPr id="143" name="Object 14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92290" y="4863458"/>
            <a:ext cx="3064064" cy="995911"/>
          </a:xfrm>
          <a:prstGeom prst="rect">
            <a:avLst/>
          </a:prstGeom>
        </p:spPr>
      </p:pic>
      <p:pic>
        <p:nvPicPr>
          <p:cNvPr id="144" name="Object 1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10732" y="5617676"/>
            <a:ext cx="4643597" cy="4156117"/>
          </a:xfrm>
          <a:prstGeom prst="rect">
            <a:avLst/>
          </a:prstGeom>
        </p:spPr>
      </p:pic>
      <p:pic>
        <p:nvPicPr>
          <p:cNvPr id="145" name="Object 1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38427" y="4867309"/>
            <a:ext cx="4532686" cy="908833"/>
          </a:xfrm>
          <a:prstGeom prst="rect">
            <a:avLst/>
          </a:prstGeom>
        </p:spPr>
      </p:pic>
      <p:grpSp>
        <p:nvGrpSpPr>
          <p:cNvPr id="1052" name="그룹 1052"/>
          <p:cNvGrpSpPr/>
          <p:nvPr/>
        </p:nvGrpSpPr>
        <p:grpSpPr>
          <a:xfrm>
            <a:off x="5126286" y="5283489"/>
            <a:ext cx="247009" cy="4428571"/>
            <a:chOff x="5126286" y="5283489"/>
            <a:chExt cx="247009" cy="4428571"/>
          </a:xfrm>
        </p:grpSpPr>
        <p:grpSp>
          <p:nvGrpSpPr>
            <p:cNvPr id="1053" name="그룹 1053"/>
            <p:cNvGrpSpPr/>
            <p:nvPr/>
          </p:nvGrpSpPr>
          <p:grpSpPr>
            <a:xfrm>
              <a:off x="3120914" y="7459679"/>
              <a:ext cx="4428571" cy="76190"/>
              <a:chOff x="3120914" y="7459679"/>
              <a:chExt cx="4428571" cy="76190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6200000">
                <a:off x="3120914" y="7459679"/>
                <a:ext cx="4428571" cy="76190"/>
              </a:xfrm>
              <a:prstGeom prst="rect">
                <a:avLst/>
              </a:prstGeom>
            </p:spPr>
          </p:pic>
        </p:grpSp>
        <p:grpSp>
          <p:nvGrpSpPr>
            <p:cNvPr id="1054" name="그룹 1054"/>
            <p:cNvGrpSpPr/>
            <p:nvPr/>
          </p:nvGrpSpPr>
          <p:grpSpPr>
            <a:xfrm>
              <a:off x="2951683" y="7458092"/>
              <a:ext cx="4425397" cy="76190"/>
              <a:chOff x="2951683" y="7458092"/>
              <a:chExt cx="4425397" cy="76190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6200000">
                <a:off x="2951683" y="7458092"/>
                <a:ext cx="4425397" cy="76190"/>
              </a:xfrm>
              <a:prstGeom prst="rect">
                <a:avLst/>
              </a:prstGeom>
            </p:spPr>
          </p:pic>
        </p:grpSp>
      </p:grpSp>
      <p:grpSp>
        <p:nvGrpSpPr>
          <p:cNvPr id="1055" name="그룹 1055"/>
          <p:cNvGrpSpPr/>
          <p:nvPr/>
        </p:nvGrpSpPr>
        <p:grpSpPr>
          <a:xfrm>
            <a:off x="9453975" y="5254917"/>
            <a:ext cx="247009" cy="4428571"/>
            <a:chOff x="9453975" y="5254917"/>
            <a:chExt cx="247009" cy="4428571"/>
          </a:xfrm>
        </p:grpSpPr>
        <p:grpSp>
          <p:nvGrpSpPr>
            <p:cNvPr id="1056" name="그룹 1056"/>
            <p:cNvGrpSpPr/>
            <p:nvPr/>
          </p:nvGrpSpPr>
          <p:grpSpPr>
            <a:xfrm>
              <a:off x="7448603" y="7431108"/>
              <a:ext cx="4428571" cy="76190"/>
              <a:chOff x="7448603" y="7431108"/>
              <a:chExt cx="4428571" cy="76190"/>
            </a:xfrm>
          </p:grpSpPr>
          <p:pic>
            <p:nvPicPr>
              <p:cNvPr id="156" name="Object 155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16200000">
                <a:off x="7448603" y="7431108"/>
                <a:ext cx="4428571" cy="76190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7279372" y="7429520"/>
              <a:ext cx="4425397" cy="76190"/>
              <a:chOff x="7279372" y="7429520"/>
              <a:chExt cx="4425397" cy="76190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16200000">
                <a:off x="7279372" y="7429520"/>
                <a:ext cx="4425397" cy="76190"/>
              </a:xfrm>
              <a:prstGeom prst="rect">
                <a:avLst/>
              </a:prstGeom>
            </p:spPr>
          </p:pic>
        </p:grpSp>
      </p:grpSp>
      <p:grpSp>
        <p:nvGrpSpPr>
          <p:cNvPr id="1058" name="그룹 1058"/>
          <p:cNvGrpSpPr/>
          <p:nvPr/>
        </p:nvGrpSpPr>
        <p:grpSpPr>
          <a:xfrm>
            <a:off x="13735086" y="5244444"/>
            <a:ext cx="247009" cy="4428571"/>
            <a:chOff x="13735086" y="5244444"/>
            <a:chExt cx="247009" cy="4428571"/>
          </a:xfrm>
        </p:grpSpPr>
        <p:grpSp>
          <p:nvGrpSpPr>
            <p:cNvPr id="1059" name="그룹 1059"/>
            <p:cNvGrpSpPr/>
            <p:nvPr/>
          </p:nvGrpSpPr>
          <p:grpSpPr>
            <a:xfrm>
              <a:off x="11729714" y="7420635"/>
              <a:ext cx="4428571" cy="76190"/>
              <a:chOff x="11729714" y="7420635"/>
              <a:chExt cx="4428571" cy="76190"/>
            </a:xfrm>
          </p:grpSpPr>
          <p:pic>
            <p:nvPicPr>
              <p:cNvPr id="164" name="Object 16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16200000">
                <a:off x="11729714" y="7420635"/>
                <a:ext cx="4428571" cy="76190"/>
              </a:xfrm>
              <a:prstGeom prst="rect">
                <a:avLst/>
              </a:prstGeom>
            </p:spPr>
          </p:pic>
        </p:grpSp>
        <p:grpSp>
          <p:nvGrpSpPr>
            <p:cNvPr id="1060" name="그룹 1060"/>
            <p:cNvGrpSpPr/>
            <p:nvPr/>
          </p:nvGrpSpPr>
          <p:grpSpPr>
            <a:xfrm>
              <a:off x="11560483" y="7419048"/>
              <a:ext cx="4425397" cy="76190"/>
              <a:chOff x="11560483" y="7419048"/>
              <a:chExt cx="4425397" cy="76190"/>
            </a:xfrm>
          </p:grpSpPr>
          <p:pic>
            <p:nvPicPr>
              <p:cNvPr id="167" name="Object 16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16200000">
                <a:off x="11560483" y="7419048"/>
                <a:ext cx="4425397" cy="76190"/>
              </a:xfrm>
              <a:prstGeom prst="rect">
                <a:avLst/>
              </a:prstGeom>
            </p:spPr>
          </p:pic>
        </p:grpSp>
      </p:grpSp>
      <p:pic>
        <p:nvPicPr>
          <p:cNvPr id="170" name="Object 16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359076" y="5667924"/>
            <a:ext cx="4180656" cy="3745087"/>
          </a:xfrm>
          <a:prstGeom prst="rect">
            <a:avLst/>
          </a:prstGeom>
        </p:spPr>
      </p:pic>
      <p:pic>
        <p:nvPicPr>
          <p:cNvPr id="171" name="Object 17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692103" y="5660626"/>
            <a:ext cx="4136140" cy="3487129"/>
          </a:xfrm>
          <a:prstGeom prst="rect">
            <a:avLst/>
          </a:prstGeom>
        </p:spPr>
      </p:pic>
      <p:pic>
        <p:nvPicPr>
          <p:cNvPr id="172" name="Object 17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010668" y="5596021"/>
            <a:ext cx="4090006" cy="4123132"/>
          </a:xfrm>
          <a:prstGeom prst="rect">
            <a:avLst/>
          </a:prstGeom>
        </p:spPr>
      </p:pic>
      <p:grpSp>
        <p:nvGrpSpPr>
          <p:cNvPr id="1061" name="그룹 1061"/>
          <p:cNvGrpSpPr/>
          <p:nvPr/>
        </p:nvGrpSpPr>
        <p:grpSpPr>
          <a:xfrm>
            <a:off x="492149" y="4690028"/>
            <a:ext cx="17512451" cy="309090"/>
            <a:chOff x="492149" y="4690028"/>
            <a:chExt cx="17512451" cy="309090"/>
          </a:xfrm>
        </p:grpSpPr>
        <p:pic>
          <p:nvPicPr>
            <p:cNvPr id="174" name="Object 17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21600000">
              <a:off x="492149" y="4690028"/>
              <a:ext cx="17512451" cy="3090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688202" y="827799"/>
            <a:ext cx="6162329" cy="9338247"/>
            <a:chOff x="11688202" y="827799"/>
            <a:chExt cx="6162329" cy="93382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88202" y="827799"/>
              <a:ext cx="6162329" cy="93382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230" y="-461117"/>
            <a:ext cx="4941949" cy="21946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47193" y="827799"/>
            <a:ext cx="6930050" cy="9326932"/>
            <a:chOff x="4247193" y="827799"/>
            <a:chExt cx="6930050" cy="932693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7193" y="827799"/>
              <a:ext cx="6930050" cy="93269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95710" y="223207"/>
            <a:ext cx="5484223" cy="64954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21493"/>
            <a:ext cx="13227541" cy="10040669"/>
            <a:chOff x="0" y="121493"/>
            <a:chExt cx="13227541" cy="100406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1493"/>
              <a:ext cx="13227541" cy="100406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55999" y="387807"/>
            <a:ext cx="6253573" cy="45158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3860" y="82368"/>
            <a:ext cx="12673664" cy="10077735"/>
            <a:chOff x="203860" y="82368"/>
            <a:chExt cx="12673664" cy="1007773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860" y="82368"/>
              <a:ext cx="12673664" cy="1007773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31276" y="3997604"/>
            <a:ext cx="6031315" cy="510592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4144" y="7190843"/>
            <a:ext cx="17912998" cy="3136055"/>
            <a:chOff x="144144" y="7190843"/>
            <a:chExt cx="17912998" cy="31360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144" y="7190843"/>
              <a:ext cx="17912998" cy="31360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144" y="0"/>
            <a:ext cx="12733380" cy="7465894"/>
            <a:chOff x="144144" y="0"/>
            <a:chExt cx="12733380" cy="74658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144" y="0"/>
              <a:ext cx="12733380" cy="746589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17371" y="3767563"/>
            <a:ext cx="6470208" cy="767203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654079" y="1334520"/>
            <a:ext cx="6253573" cy="45144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22207" y="2557546"/>
            <a:ext cx="4371324" cy="1071702"/>
            <a:chOff x="2822207" y="2557546"/>
            <a:chExt cx="4371324" cy="107170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9720000">
              <a:off x="2822207" y="2557546"/>
              <a:ext cx="4371324" cy="107170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42373" y="1405849"/>
            <a:ext cx="4643597" cy="19961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54053" y="2397824"/>
            <a:ext cx="1777237" cy="576577"/>
            <a:chOff x="1254053" y="2397824"/>
            <a:chExt cx="1777237" cy="57657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4053" y="2397824"/>
              <a:ext cx="1777237" cy="5765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사용자 지정</PresentationFormat>
  <Paragraphs>0</Paragraphs>
  <Slides>20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 승훈</cp:lastModifiedBy>
  <cp:revision>2</cp:revision>
  <dcterms:created xsi:type="dcterms:W3CDTF">2022-03-19T05:32:44Z</dcterms:created>
  <dcterms:modified xsi:type="dcterms:W3CDTF">2022-03-18T20:36:08Z</dcterms:modified>
</cp:coreProperties>
</file>